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6.jpg" ContentType="image/png"/>
  <Override PartName="/ppt/media/image27.JPG" ContentType="image/png"/>
  <Override PartName="/ppt/media/image30.jpg" ContentType="image/png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15" r:id="rId9"/>
    <p:sldId id="316" r:id="rId10"/>
    <p:sldId id="306" r:id="rId11"/>
    <p:sldId id="317" r:id="rId12"/>
    <p:sldId id="318" r:id="rId13"/>
    <p:sldId id="295" r:id="rId14"/>
    <p:sldId id="288" r:id="rId15"/>
    <p:sldId id="312" r:id="rId16"/>
    <p:sldId id="313" r:id="rId17"/>
    <p:sldId id="296" r:id="rId18"/>
    <p:sldId id="310" r:id="rId19"/>
    <p:sldId id="311" r:id="rId20"/>
    <p:sldId id="280" r:id="rId21"/>
    <p:sldId id="264" r:id="rId22"/>
    <p:sldId id="290" r:id="rId23"/>
    <p:sldId id="276" r:id="rId24"/>
    <p:sldId id="297" r:id="rId25"/>
    <p:sldId id="298" r:id="rId26"/>
    <p:sldId id="299" r:id="rId27"/>
    <p:sldId id="292" r:id="rId28"/>
    <p:sldId id="300" r:id="rId29"/>
    <p:sldId id="302" r:id="rId30"/>
    <p:sldId id="303" r:id="rId31"/>
    <p:sldId id="304" r:id="rId32"/>
    <p:sldId id="307" r:id="rId33"/>
    <p:sldId id="308" r:id="rId34"/>
    <p:sldId id="284" r:id="rId35"/>
    <p:sldId id="257" r:id="rId36"/>
    <p:sldId id="259" r:id="rId37"/>
    <p:sldId id="289" r:id="rId38"/>
    <p:sldId id="283" r:id="rId39"/>
    <p:sldId id="285" r:id="rId40"/>
    <p:sldId id="293" r:id="rId41"/>
    <p:sldId id="294" r:id="rId42"/>
    <p:sldId id="260" r:id="rId43"/>
    <p:sldId id="287" r:id="rId44"/>
    <p:sldId id="263" r:id="rId45"/>
    <p:sldId id="286" r:id="rId46"/>
    <p:sldId id="281" r:id="rId47"/>
    <p:sldId id="282" r:id="rId48"/>
    <p:sldId id="277" r:id="rId49"/>
    <p:sldId id="274" r:id="rId50"/>
    <p:sldId id="275" r:id="rId51"/>
    <p:sldId id="272" r:id="rId52"/>
    <p:sldId id="273" r:id="rId53"/>
    <p:sldId id="266" r:id="rId54"/>
    <p:sldId id="271" r:id="rId55"/>
    <p:sldId id="270" r:id="rId56"/>
    <p:sldId id="268" r:id="rId57"/>
    <p:sldId id="265" r:id="rId58"/>
  </p:sldIdLst>
  <p:sldSz cx="9144000" cy="6858000" type="screen4x3"/>
  <p:notesSz cx="6858000" cy="9144000"/>
  <p:embeddedFontLst>
    <p:embeddedFont>
      <p:font typeface="Roboto" panose="020B0604020202020204" charset="0"/>
      <p:regular r:id="rId59"/>
      <p:bold r:id="rId60"/>
      <p:italic r:id="rId61"/>
      <p:boldItalic r:id="rId62"/>
    </p:embeddedFont>
    <p:embeddedFont>
      <p:font typeface="Roboto Condensed Light" panose="020B0604020202020204" charset="0"/>
      <p:regular r:id="rId63"/>
      <p:italic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9/14/2020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FB493-FC41-4F68-84A7-D2CCF88CCB4E}"/>
              </a:ext>
            </a:extLst>
          </p:cNvPr>
          <p:cNvSpPr txBox="1"/>
          <p:nvPr/>
        </p:nvSpPr>
        <p:spPr>
          <a:xfrm>
            <a:off x="3230639" y="2644170"/>
            <a:ext cx="2682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30360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-DESIGN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-BLOCK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-IEN TRAINING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4861988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FB7A00-F783-430F-82A9-0806FF46F227}"/>
              </a:ext>
            </a:extLst>
          </p:cNvPr>
          <p:cNvSpPr/>
          <p:nvPr/>
        </p:nvSpPr>
        <p:spPr>
          <a:xfrm>
            <a:off x="5510666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54D52A-05A5-4115-A6DC-71261F9DB25B}"/>
              </a:ext>
            </a:extLst>
          </p:cNvPr>
          <p:cNvSpPr/>
          <p:nvPr/>
        </p:nvSpPr>
        <p:spPr>
          <a:xfrm>
            <a:off x="551066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9DCB8E0-3C0F-4B4D-9B5E-F4CE1405DB10}"/>
              </a:ext>
            </a:extLst>
          </p:cNvPr>
          <p:cNvSpPr/>
          <p:nvPr/>
        </p:nvSpPr>
        <p:spPr>
          <a:xfrm>
            <a:off x="4224259" y="368585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2167C16-4FA9-4750-AAA4-F259FA10A0FE}"/>
              </a:ext>
            </a:extLst>
          </p:cNvPr>
          <p:cNvSpPr/>
          <p:nvPr/>
        </p:nvSpPr>
        <p:spPr>
          <a:xfrm>
            <a:off x="4224258" y="40055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078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waiting for more samples</a:t>
            </a:r>
          </a:p>
          <a:p>
            <a:pPr lvl="2"/>
            <a:r>
              <a:rPr lang="en-US" dirty="0"/>
              <a:t>RF: waiting for samples</a:t>
            </a:r>
          </a:p>
          <a:p>
            <a:pPr lvl="1"/>
            <a:r>
              <a:rPr lang="en-US" dirty="0"/>
              <a:t>Circuit design</a:t>
            </a:r>
          </a:p>
          <a:p>
            <a:pPr lvl="2"/>
            <a:r>
              <a:rPr lang="en-US" dirty="0"/>
              <a:t>Capacitance to digital converter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Initial draft and construction</a:t>
            </a:r>
          </a:p>
          <a:p>
            <a:pPr lvl="2"/>
            <a:r>
              <a:rPr lang="en-US" dirty="0"/>
              <a:t>Paper summaries with links</a:t>
            </a:r>
          </a:p>
          <a:p>
            <a:pPr lvl="1"/>
            <a:r>
              <a:rPr lang="en-US" dirty="0"/>
              <a:t>Block diagram</a:t>
            </a:r>
          </a:p>
          <a:p>
            <a:pPr lvl="2"/>
            <a:r>
              <a:rPr lang="en-US" dirty="0"/>
              <a:t>Finalize block diagram</a:t>
            </a:r>
          </a:p>
          <a:p>
            <a:pPr lvl="2"/>
            <a:r>
              <a:rPr lang="en-US" dirty="0"/>
              <a:t>Design proposal</a:t>
            </a:r>
          </a:p>
          <a:p>
            <a:pPr lvl="1"/>
            <a:r>
              <a:rPr lang="en-US" dirty="0"/>
              <a:t>9/18 biweekly meeting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(9/14/20 – 9/21/20)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2"/>
            <a:r>
              <a:rPr lang="en-US" dirty="0"/>
              <a:t>Waiting for coils</a:t>
            </a:r>
          </a:p>
          <a:p>
            <a:pPr lvl="1"/>
            <a:r>
              <a:rPr lang="en-US" dirty="0"/>
              <a:t>RF wireless power harvesting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Block diagram [IN PROGRESS]</a:t>
            </a:r>
          </a:p>
          <a:p>
            <a:pPr lvl="1"/>
            <a:r>
              <a:rPr lang="en-US" dirty="0"/>
              <a:t>Introductory lab meeting [FINISHED]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8146" y="978557"/>
            <a:ext cx="2157275" cy="560051"/>
            <a:chOff x="3284737" y="1347889"/>
            <a:chExt cx="2157275" cy="5600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354125" y="1443249"/>
              <a:ext cx="201850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 GLOVE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82285" y="1584865"/>
            <a:ext cx="2395492" cy="929178"/>
            <a:chOff x="3284737" y="1304750"/>
            <a:chExt cx="2157275" cy="6463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471691" y="1304750"/>
              <a:ext cx="178337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 </a:t>
              </a:r>
            </a:p>
            <a:p>
              <a:pPr algn="ctr"/>
              <a:r>
                <a:rPr lang="en-US" dirty="0"/>
                <a:t>TRANSLATION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036222" y="1584866"/>
            <a:ext cx="2479196" cy="929177"/>
            <a:chOff x="3284737" y="1304750"/>
            <a:chExt cx="2157275" cy="6463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708870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580034" y="1258583"/>
            <a:ext cx="1708112" cy="3262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15" idx="0"/>
          </p:cNvCxnSpPr>
          <p:nvPr/>
        </p:nvCxnSpPr>
        <p:spPr>
          <a:xfrm>
            <a:off x="5445421" y="1258583"/>
            <a:ext cx="1830401" cy="3262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F0442F-B3F4-4DE3-B3AA-55CE35AF3C5B}"/>
              </a:ext>
            </a:extLst>
          </p:cNvPr>
          <p:cNvGrpSpPr/>
          <p:nvPr/>
        </p:nvGrpSpPr>
        <p:grpSpPr>
          <a:xfrm>
            <a:off x="6036222" y="2583758"/>
            <a:ext cx="2479196" cy="636380"/>
            <a:chOff x="3284737" y="1347889"/>
            <a:chExt cx="2157275" cy="5600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516EA-1AF2-4D97-B1A5-15C377040741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AFA6CA-FC85-43D5-8F13-ECEA6FCA2910}"/>
                </a:ext>
              </a:extLst>
            </p:cNvPr>
            <p:cNvSpPr txBox="1"/>
            <p:nvPr/>
          </p:nvSpPr>
          <p:spPr>
            <a:xfrm>
              <a:off x="3585605" y="1403123"/>
              <a:ext cx="1555543" cy="4495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B8CAA7-5A4B-4D84-BA9B-0B1C12C31F70}"/>
              </a:ext>
            </a:extLst>
          </p:cNvPr>
          <p:cNvGrpSpPr/>
          <p:nvPr/>
        </p:nvGrpSpPr>
        <p:grpSpPr>
          <a:xfrm>
            <a:off x="6036222" y="3393446"/>
            <a:ext cx="2479196" cy="588243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DCF668-8D32-436B-B021-5ED0BC6E8EC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B205C2-DF54-4564-A2A6-ECF1D6D73F7C}"/>
                </a:ext>
              </a:extLst>
            </p:cNvPr>
            <p:cNvSpPr txBox="1"/>
            <p:nvPr/>
          </p:nvSpPr>
          <p:spPr>
            <a:xfrm>
              <a:off x="3507495" y="1403123"/>
              <a:ext cx="1711765" cy="4495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F2124F-DB1A-45CA-B50F-250373653B36}"/>
              </a:ext>
            </a:extLst>
          </p:cNvPr>
          <p:cNvGrpSpPr/>
          <p:nvPr/>
        </p:nvGrpSpPr>
        <p:grpSpPr>
          <a:xfrm>
            <a:off x="6036222" y="4154997"/>
            <a:ext cx="2479196" cy="739889"/>
            <a:chOff x="3284737" y="1347889"/>
            <a:chExt cx="2157275" cy="5600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36B689-2D50-4F9D-A037-A82582B3118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D2AF3-F546-416E-A561-B89618A4A518}"/>
                </a:ext>
              </a:extLst>
            </p:cNvPr>
            <p:cNvSpPr txBox="1"/>
            <p:nvPr/>
          </p:nvSpPr>
          <p:spPr>
            <a:xfrm>
              <a:off x="3325190" y="1403123"/>
              <a:ext cx="2076381" cy="4495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EXTENSION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409CBC7-B4BF-43EA-81A9-715F53DE1E8E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6036222" y="2049452"/>
            <a:ext cx="12700" cy="85249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6A85662-18FE-402D-B4A8-E640023A9222}"/>
              </a:ext>
            </a:extLst>
          </p:cNvPr>
          <p:cNvCxnSpPr>
            <a:cxnSpLocks/>
            <a:stCxn id="14" idx="1"/>
            <a:endCxn id="27" idx="1"/>
          </p:cNvCxnSpPr>
          <p:nvPr/>
        </p:nvCxnSpPr>
        <p:spPr>
          <a:xfrm rot="10800000" flipV="1">
            <a:off x="6036222" y="2049452"/>
            <a:ext cx="12700" cy="163811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4EA72A-2869-4012-B4E3-E3E4F691EFDC}"/>
              </a:ext>
            </a:extLst>
          </p:cNvPr>
          <p:cNvCxnSpPr>
            <a:cxnSpLocks/>
            <a:stCxn id="14" idx="1"/>
            <a:endCxn id="30" idx="1"/>
          </p:cNvCxnSpPr>
          <p:nvPr/>
        </p:nvCxnSpPr>
        <p:spPr>
          <a:xfrm rot="10800000" flipV="1">
            <a:off x="6036222" y="2049452"/>
            <a:ext cx="12700" cy="2475489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E69E336-9AF9-4D85-AFBE-D86121D28BAC}"/>
              </a:ext>
            </a:extLst>
          </p:cNvPr>
          <p:cNvSpPr txBox="1"/>
          <p:nvPr/>
        </p:nvSpPr>
        <p:spPr>
          <a:xfrm>
            <a:off x="3874614" y="2011128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6C19FD-48A8-4D67-838F-01B6D30AB421}"/>
              </a:ext>
            </a:extLst>
          </p:cNvPr>
          <p:cNvGrpSpPr/>
          <p:nvPr/>
        </p:nvGrpSpPr>
        <p:grpSpPr>
          <a:xfrm>
            <a:off x="3096645" y="2728325"/>
            <a:ext cx="2395492" cy="805140"/>
            <a:chOff x="3284737" y="1347889"/>
            <a:chExt cx="2157275" cy="56005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82BDA83-08B8-49B9-A3CD-C145D92F441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04010D-37BB-4288-B142-AD586FC2705F}"/>
                </a:ext>
              </a:extLst>
            </p:cNvPr>
            <p:cNvSpPr txBox="1"/>
            <p:nvPr/>
          </p:nvSpPr>
          <p:spPr>
            <a:xfrm>
              <a:off x="3460264" y="1499463"/>
              <a:ext cx="1806225" cy="256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MOTHERBOARD</a:t>
              </a:r>
            </a:p>
          </p:txBody>
        </p:sp>
      </p:grp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55B7BD7-EB9B-4B7C-916C-A59E61F7A4F9}"/>
              </a:ext>
            </a:extLst>
          </p:cNvPr>
          <p:cNvCxnSpPr>
            <a:cxnSpLocks/>
            <a:stCxn id="14" idx="1"/>
            <a:endCxn id="53" idx="0"/>
          </p:cNvCxnSpPr>
          <p:nvPr/>
        </p:nvCxnSpPr>
        <p:spPr>
          <a:xfrm rot="10800000" flipV="1">
            <a:off x="4294392" y="2049453"/>
            <a:ext cx="1741831" cy="678872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8C758EE-19BC-45AE-BAD7-084CE36709C3}"/>
              </a:ext>
            </a:extLst>
          </p:cNvPr>
          <p:cNvGrpSpPr/>
          <p:nvPr/>
        </p:nvGrpSpPr>
        <p:grpSpPr>
          <a:xfrm>
            <a:off x="3096645" y="6132555"/>
            <a:ext cx="2395492" cy="631802"/>
            <a:chOff x="3284737" y="1347889"/>
            <a:chExt cx="2157275" cy="56005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5965A33-F997-473B-8582-C3AA497FB7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3A9CB2-33E3-4EFD-BEE0-27B3F99E82C9}"/>
                </a:ext>
              </a:extLst>
            </p:cNvPr>
            <p:cNvSpPr txBox="1"/>
            <p:nvPr/>
          </p:nvSpPr>
          <p:spPr>
            <a:xfrm>
              <a:off x="3496847" y="1403124"/>
              <a:ext cx="173306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ANDROID </a:t>
              </a:r>
            </a:p>
            <a:p>
              <a:pPr algn="ctr"/>
              <a:r>
                <a:rPr lang="en-US" dirty="0"/>
                <a:t>TABLET/PHONE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A51B38C-6EB9-4497-B6B3-D3292FE6A4A4}"/>
              </a:ext>
            </a:extLst>
          </p:cNvPr>
          <p:cNvCxnSpPr>
            <a:cxnSpLocks/>
            <a:stCxn id="53" idx="2"/>
            <a:endCxn id="62" idx="0"/>
          </p:cNvCxnSpPr>
          <p:nvPr/>
        </p:nvCxnSpPr>
        <p:spPr>
          <a:xfrm>
            <a:off x="4294391" y="3533465"/>
            <a:ext cx="0" cy="2599090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50361F4-E2C3-4F18-823F-5D9C91C2CDDC}"/>
              </a:ext>
            </a:extLst>
          </p:cNvPr>
          <p:cNvSpPr/>
          <p:nvPr/>
        </p:nvSpPr>
        <p:spPr>
          <a:xfrm>
            <a:off x="133169" y="932300"/>
            <a:ext cx="8886543" cy="505125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17649A-109A-4538-BAFD-73509BF9565D}"/>
              </a:ext>
            </a:extLst>
          </p:cNvPr>
          <p:cNvSpPr txBox="1"/>
          <p:nvPr/>
        </p:nvSpPr>
        <p:spPr>
          <a:xfrm>
            <a:off x="5816811" y="583829"/>
            <a:ext cx="26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 SYSTEM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8B53C6-6D16-4AE9-8A1A-E3B145788BD1}"/>
              </a:ext>
            </a:extLst>
          </p:cNvPr>
          <p:cNvGrpSpPr/>
          <p:nvPr/>
        </p:nvGrpSpPr>
        <p:grpSpPr>
          <a:xfrm>
            <a:off x="1551220" y="4809853"/>
            <a:ext cx="1641435" cy="805140"/>
            <a:chOff x="3284737" y="1347889"/>
            <a:chExt cx="2157275" cy="56005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EC69CFC-9E73-42E3-A467-7376C917E7B8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AD5EB0-9B20-4ACD-B2DA-0E3A36E4542B}"/>
                </a:ext>
              </a:extLst>
            </p:cNvPr>
            <p:cNvSpPr txBox="1"/>
            <p:nvPr/>
          </p:nvSpPr>
          <p:spPr>
            <a:xfrm>
              <a:off x="3544918" y="1499463"/>
              <a:ext cx="1636920" cy="256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BATTERY</a:t>
              </a:r>
            </a:p>
          </p:txBody>
        </p:sp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70BE92F-09CB-4091-A83F-CA35C25DD44F}"/>
              </a:ext>
            </a:extLst>
          </p:cNvPr>
          <p:cNvCxnSpPr>
            <a:cxnSpLocks/>
            <a:stCxn id="72" idx="0"/>
            <a:endCxn id="53" idx="1"/>
          </p:cNvCxnSpPr>
          <p:nvPr/>
        </p:nvCxnSpPr>
        <p:spPr>
          <a:xfrm rot="5400000" flipH="1" flipV="1">
            <a:off x="1894812" y="3608021"/>
            <a:ext cx="1678958" cy="7247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A close up of a sign&#10;&#10;Description automatically generated">
            <a:extLst>
              <a:ext uri="{FF2B5EF4-FFF2-40B4-BE49-F238E27FC236}">
                <a16:creationId xmlns:a16="http://schemas.microsoft.com/office/drawing/2014/main" id="{FEC5F696-DDD9-4E5C-A465-9B1AD694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49" y="3884071"/>
            <a:ext cx="739890" cy="73989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746E03A-0BCC-4BA9-99F9-08A96D22553A}"/>
              </a:ext>
            </a:extLst>
          </p:cNvPr>
          <p:cNvGrpSpPr/>
          <p:nvPr/>
        </p:nvGrpSpPr>
        <p:grpSpPr>
          <a:xfrm>
            <a:off x="6036222" y="5001824"/>
            <a:ext cx="2479196" cy="739889"/>
            <a:chOff x="3284737" y="1347889"/>
            <a:chExt cx="2157275" cy="56005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91FAA-965E-49BD-80F9-F9B7AB2C325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6628C0C-F13F-4A47-8115-12F46D1ED6EB}"/>
                </a:ext>
              </a:extLst>
            </p:cNvPr>
            <p:cNvSpPr txBox="1"/>
            <p:nvPr/>
          </p:nvSpPr>
          <p:spPr>
            <a:xfrm>
              <a:off x="3325190" y="1403123"/>
              <a:ext cx="2076381" cy="4495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EXTENSION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FE66ED2-D2AC-49BF-ADEB-432ADB46E1B3}"/>
              </a:ext>
            </a:extLst>
          </p:cNvPr>
          <p:cNvCxnSpPr>
            <a:cxnSpLocks/>
            <a:stCxn id="14" idx="1"/>
            <a:endCxn id="85" idx="1"/>
          </p:cNvCxnSpPr>
          <p:nvPr/>
        </p:nvCxnSpPr>
        <p:spPr>
          <a:xfrm rot="10800000" flipV="1">
            <a:off x="6036222" y="2049453"/>
            <a:ext cx="12700" cy="332231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5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61103" y="5873636"/>
            <a:ext cx="1629706" cy="805140"/>
            <a:chOff x="3284737" y="1347889"/>
            <a:chExt cx="2157275" cy="5600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501960" y="1400426"/>
              <a:ext cx="1722831" cy="449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403248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5123623" y="4509514"/>
            <a:ext cx="1852333" cy="1364122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410694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20" y="5929203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496847" y="1403124"/>
              <a:ext cx="173306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ANDROID </a:t>
              </a:r>
            </a:p>
            <a:p>
              <a:pPr algn="ctr"/>
              <a:r>
                <a:rPr lang="en-US" dirty="0"/>
                <a:t>TABLET/PHONE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6" y="4912084"/>
            <a:ext cx="3704" cy="1017119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532988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133169" y="2035232"/>
            <a:ext cx="8886543" cy="374885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366996" y="2072078"/>
            <a:ext cx="26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927724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44918" y="1499463"/>
              <a:ext cx="1636920" cy="256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890100" y="5149892"/>
            <a:ext cx="1104957" cy="4507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423355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363290" y="1002949"/>
            <a:ext cx="1714085" cy="92333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24610" y="1306785"/>
              <a:ext cx="1877549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65145" y="3078359"/>
            <a:ext cx="2307277" cy="311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450951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BA7BAD-A3D7-4D32-B5B4-1D22454F14D6}"/>
              </a:ext>
            </a:extLst>
          </p:cNvPr>
          <p:cNvGrpSpPr/>
          <p:nvPr/>
        </p:nvGrpSpPr>
        <p:grpSpPr>
          <a:xfrm>
            <a:off x="3167327" y="2424758"/>
            <a:ext cx="2275478" cy="646330"/>
            <a:chOff x="3284737" y="1328224"/>
            <a:chExt cx="2157275" cy="61434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28B11AB-440E-4F7E-AD57-6582649A2AA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B08099-B75D-45D6-8B19-FFB689676490}"/>
                </a:ext>
              </a:extLst>
            </p:cNvPr>
            <p:cNvSpPr txBox="1"/>
            <p:nvPr/>
          </p:nvSpPr>
          <p:spPr>
            <a:xfrm>
              <a:off x="3488830" y="1328224"/>
              <a:ext cx="1756111" cy="614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POWER ELECTRONICS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434179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3D7C7DE-43E9-4E32-8EDE-161996B0108F}"/>
              </a:ext>
            </a:extLst>
          </p:cNvPr>
          <p:cNvCxnSpPr>
            <a:cxnSpLocks/>
            <a:stCxn id="43" idx="0"/>
            <a:endCxn id="59" idx="1"/>
          </p:cNvCxnSpPr>
          <p:nvPr/>
        </p:nvCxnSpPr>
        <p:spPr>
          <a:xfrm rot="5400000" flipH="1" flipV="1">
            <a:off x="1445524" y="2511754"/>
            <a:ext cx="1493503" cy="195010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11EEE8-C779-4809-8335-3FFEF7965661}"/>
              </a:ext>
            </a:extLst>
          </p:cNvPr>
          <p:cNvCxnSpPr>
            <a:cxnSpLocks/>
            <a:stCxn id="23" idx="0"/>
            <a:endCxn id="60" idx="2"/>
          </p:cNvCxnSpPr>
          <p:nvPr/>
        </p:nvCxnSpPr>
        <p:spPr>
          <a:xfrm flipV="1">
            <a:off x="4308770" y="3071088"/>
            <a:ext cx="0" cy="1035856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867485F-67D6-41A4-9A4C-6D0F3256DA0E}"/>
              </a:ext>
            </a:extLst>
          </p:cNvPr>
          <p:cNvGrpSpPr/>
          <p:nvPr/>
        </p:nvGrpSpPr>
        <p:grpSpPr>
          <a:xfrm>
            <a:off x="4697441" y="1173916"/>
            <a:ext cx="2277172" cy="601877"/>
            <a:chOff x="3284737" y="1347889"/>
            <a:chExt cx="2157275" cy="56005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E01D95-FD04-4695-B2B3-DA5DBC53514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D4CF78-15A5-451C-9005-A4AA2B4F5347}"/>
                </a:ext>
              </a:extLst>
            </p:cNvPr>
            <p:cNvSpPr txBox="1"/>
            <p:nvPr/>
          </p:nvSpPr>
          <p:spPr>
            <a:xfrm>
              <a:off x="3501960" y="1400426"/>
              <a:ext cx="1722831" cy="449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TRANSLATION</a:t>
              </a:r>
            </a:p>
          </p:txBody>
        </p:sp>
      </p:grp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29D9883-A16C-4F15-834C-035A7D4D8A77}"/>
              </a:ext>
            </a:extLst>
          </p:cNvPr>
          <p:cNvCxnSpPr>
            <a:cxnSpLocks/>
            <a:stCxn id="60" idx="0"/>
            <a:endCxn id="73" idx="2"/>
          </p:cNvCxnSpPr>
          <p:nvPr/>
        </p:nvCxnSpPr>
        <p:spPr>
          <a:xfrm rot="5400000" flipH="1" flipV="1">
            <a:off x="4747916" y="1336648"/>
            <a:ext cx="648965" cy="15272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03044" y="5245953"/>
            <a:ext cx="783474" cy="4673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482276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9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9" y="1403124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2198191" y="3071576"/>
            <a:ext cx="1902493" cy="1185283"/>
            <a:chOff x="3284737" y="1299445"/>
            <a:chExt cx="2157275" cy="6422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558426" y="1299445"/>
              <a:ext cx="1609897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481138" y="3209238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9" y="1351489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EFBF47-E7B7-4B6D-933F-9D9F841B9E6D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>
            <a:off x="1214809" y="2636688"/>
            <a:ext cx="8" cy="578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A13046-F3E9-442E-9AF0-B8F0DC0DEB48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>
            <a:off x="1948488" y="3676913"/>
            <a:ext cx="249703" cy="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4738433" y="3133497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327840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759E69-EE66-48B5-9F35-E2843708090B}"/>
              </a:ext>
            </a:extLst>
          </p:cNvPr>
          <p:cNvCxnSpPr>
            <a:cxnSpLocks/>
            <a:endCxn id="39" idx="1"/>
          </p:cNvCxnSpPr>
          <p:nvPr/>
        </p:nvCxnSpPr>
        <p:spPr>
          <a:xfrm flipH="1">
            <a:off x="6624358" y="3732534"/>
            <a:ext cx="417830" cy="14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rot="16200000" flipH="1">
            <a:off x="7478095" y="2987197"/>
            <a:ext cx="589178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35823C06-EEA5-4812-BDEB-3F4BE43C991F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rot="16200000" flipH="1">
            <a:off x="6343073" y="1852175"/>
            <a:ext cx="589178" cy="22763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38638" y="5522171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357363" y="6272893"/>
            <a:ext cx="2236396" cy="345213"/>
            <a:chOff x="3284737" y="1347889"/>
            <a:chExt cx="2157275" cy="5600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396024" y="1530324"/>
              <a:ext cx="1934719" cy="1951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MOTHERBOARD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252260" y="1120084"/>
            <a:ext cx="8639482" cy="496923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020C23-4E61-40AA-8DD8-A72954DC1408}"/>
              </a:ext>
            </a:extLst>
          </p:cNvPr>
          <p:cNvSpPr txBox="1"/>
          <p:nvPr/>
        </p:nvSpPr>
        <p:spPr>
          <a:xfrm>
            <a:off x="781385" y="6201767"/>
            <a:ext cx="24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WEARABLE GLOVE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>
            <a:off x="4469946" y="5867382"/>
            <a:ext cx="5615" cy="40551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751630" y="4607769"/>
            <a:ext cx="1550190" cy="6238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6695314" y="4614231"/>
            <a:ext cx="1486485" cy="67460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4719608" y="4371748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endCxn id="96" idx="3"/>
          </p:cNvCxnSpPr>
          <p:nvPr/>
        </p:nvCxnSpPr>
        <p:spPr>
          <a:xfrm rot="5400000">
            <a:off x="6302822" y="4125055"/>
            <a:ext cx="1130866" cy="3458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38" idx="0"/>
          </p:cNvCxnSpPr>
          <p:nvPr/>
        </p:nvCxnSpPr>
        <p:spPr>
          <a:xfrm rot="16200000" flipH="1">
            <a:off x="5204492" y="707034"/>
            <a:ext cx="561028" cy="45817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04C7A-38CA-45CA-961F-12B59489B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560051"/>
          </a:xfrm>
        </p:spPr>
        <p:txBody>
          <a:bodyPr/>
          <a:lstStyle/>
          <a:p>
            <a:r>
              <a:rPr lang="en-US" dirty="0"/>
              <a:t>Repeat this circuit 7X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A9986-4957-42A9-B78C-D60275F8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06" y="1775534"/>
            <a:ext cx="6949921" cy="47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2288</TotalTime>
  <Words>2320</Words>
  <Application>Microsoft Office PowerPoint</Application>
  <PresentationFormat>On-screen Show (4:3)</PresentationFormat>
  <Paragraphs>510</Paragraphs>
  <Slides>55</Slides>
  <Notes>0</Notes>
  <HiddenSlides>40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PROGRESS TO DATE</vt:lpstr>
      <vt:lpstr>Progress from last week</vt:lpstr>
      <vt:lpstr>SHRINER’S PROJECT</vt:lpstr>
      <vt:lpstr>Block diagram</vt:lpstr>
      <vt:lpstr>Block diagram-motherboard</vt:lpstr>
      <vt:lpstr>Block diagram-sensory sensing</vt:lpstr>
      <vt:lpstr>Resistive sensing circuit</vt:lpstr>
      <vt:lpstr>Capacitive sensing circuit</vt:lpstr>
      <vt:lpstr>SCHEDULE</vt:lpstr>
      <vt:lpstr>Schedule Gantt chart</vt:lpstr>
      <vt:lpstr>PATH FORWARD</vt:lpstr>
      <vt:lpstr>Path forward (9/14/20 – 9/21/20)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173</cp:revision>
  <dcterms:created xsi:type="dcterms:W3CDTF">2016-03-09T16:46:53Z</dcterms:created>
  <dcterms:modified xsi:type="dcterms:W3CDTF">2020-09-14T18:26:19Z</dcterms:modified>
</cp:coreProperties>
</file>